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embeddedFontLst>
    <p:embeddedFont>
      <p:font typeface="Brixton Sans" panose="020B0604020202020204" charset="0"/>
      <p:regular r:id="rId12"/>
    </p:embeddedFont>
    <p:embeddedFont>
      <p:font typeface="Roller Coaster Serif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7" d="100"/>
          <a:sy n="87" d="100"/>
        </p:scale>
        <p:origin x="38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10" Type="http://schemas.openxmlformats.org/officeDocument/2006/relationships/image" Target="../media/image15.gif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sv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svg"/><Relationship Id="rId3" Type="http://schemas.openxmlformats.org/officeDocument/2006/relationships/image" Target="../media/image10.svg"/><Relationship Id="rId7" Type="http://schemas.openxmlformats.org/officeDocument/2006/relationships/image" Target="../media/image35.svg"/><Relationship Id="rId12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svg"/><Relationship Id="rId5" Type="http://schemas.openxmlformats.org/officeDocument/2006/relationships/image" Target="../media/image12.svg"/><Relationship Id="rId10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2.gif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7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NWWA sailing into spotlight">
            <a:hlinkClick r:id="" action="ppaction://media"/>
            <a:extLst>
              <a:ext uri="{FF2B5EF4-FFF2-40B4-BE49-F238E27FC236}">
                <a16:creationId xmlns:a16="http://schemas.microsoft.com/office/drawing/2014/main" id="{256B0D6A-FA76-EA3B-4559-3CDB2B891D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epic-background-orchestral-instrumental-music-for-short-videos-26-sec-180908">
            <a:hlinkClick r:id="" action="ppaction://media"/>
            <a:extLst>
              <a:ext uri="{FF2B5EF4-FFF2-40B4-BE49-F238E27FC236}">
                <a16:creationId xmlns:a16="http://schemas.microsoft.com/office/drawing/2014/main" id="{0537DEC3-0AA1-A75A-0BC8-7D824BD3E9E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1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5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3F882-5113-D384-7218-DB084B5EC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313CBE-8E1C-FB5C-3EA8-463861DC76AC}"/>
              </a:ext>
            </a:extLst>
          </p:cNvPr>
          <p:cNvSpPr/>
          <p:nvPr/>
        </p:nvSpPr>
        <p:spPr>
          <a:xfrm>
            <a:off x="3377442" y="685800"/>
            <a:ext cx="5437116" cy="5294838"/>
          </a:xfrm>
          <a:custGeom>
            <a:avLst/>
            <a:gdLst/>
            <a:ahLst/>
            <a:cxnLst/>
            <a:rect l="l" t="t" r="r" b="b"/>
            <a:pathLst>
              <a:path w="5437116" h="5294838">
                <a:moveTo>
                  <a:pt x="0" y="0"/>
                </a:moveTo>
                <a:lnTo>
                  <a:pt x="5437116" y="0"/>
                </a:lnTo>
                <a:lnTo>
                  <a:pt x="5437116" y="5294838"/>
                </a:lnTo>
                <a:lnTo>
                  <a:pt x="0" y="5294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687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DA0F4A-16BF-C415-50D3-1AA166B2FDE6}"/>
              </a:ext>
            </a:extLst>
          </p:cNvPr>
          <p:cNvSpPr/>
          <p:nvPr/>
        </p:nvSpPr>
        <p:spPr>
          <a:xfrm rot="-4478590">
            <a:off x="9214272" y="4382141"/>
            <a:ext cx="2022714" cy="4731495"/>
          </a:xfrm>
          <a:custGeom>
            <a:avLst/>
            <a:gdLst/>
            <a:ahLst/>
            <a:cxnLst/>
            <a:rect l="l" t="t" r="r" b="b"/>
            <a:pathLst>
              <a:path w="2022714" h="4731495">
                <a:moveTo>
                  <a:pt x="0" y="0"/>
                </a:moveTo>
                <a:lnTo>
                  <a:pt x="2022714" y="0"/>
                </a:lnTo>
                <a:lnTo>
                  <a:pt x="2022714" y="4731495"/>
                </a:lnTo>
                <a:lnTo>
                  <a:pt x="0" y="4731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5BAC228-7F93-347D-AC3D-6FF0E24AFEFB}"/>
              </a:ext>
            </a:extLst>
          </p:cNvPr>
          <p:cNvSpPr/>
          <p:nvPr/>
        </p:nvSpPr>
        <p:spPr>
          <a:xfrm flipH="1">
            <a:off x="9762258" y="4506684"/>
            <a:ext cx="2560576" cy="4482409"/>
          </a:xfrm>
          <a:custGeom>
            <a:avLst/>
            <a:gdLst/>
            <a:ahLst/>
            <a:cxnLst/>
            <a:rect l="l" t="t" r="r" b="b"/>
            <a:pathLst>
              <a:path w="2560576" h="4482409">
                <a:moveTo>
                  <a:pt x="2560576" y="0"/>
                </a:moveTo>
                <a:lnTo>
                  <a:pt x="0" y="0"/>
                </a:lnTo>
                <a:lnTo>
                  <a:pt x="0" y="4482409"/>
                </a:lnTo>
                <a:lnTo>
                  <a:pt x="2560576" y="4482409"/>
                </a:lnTo>
                <a:lnTo>
                  <a:pt x="256057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D0C56CF-D4EA-D30C-F44B-42A4C0E09B43}"/>
              </a:ext>
            </a:extLst>
          </p:cNvPr>
          <p:cNvGrpSpPr/>
          <p:nvPr/>
        </p:nvGrpSpPr>
        <p:grpSpPr>
          <a:xfrm>
            <a:off x="-81367" y="-1192508"/>
            <a:ext cx="537766" cy="9912075"/>
            <a:chOff x="0" y="0"/>
            <a:chExt cx="717022" cy="132161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CC5923E-84CF-B671-7C43-F5D9C9380725}"/>
                </a:ext>
              </a:extLst>
            </p:cNvPr>
            <p:cNvSpPr/>
            <p:nvPr/>
          </p:nvSpPr>
          <p:spPr>
            <a:xfrm rot="5400000">
              <a:off x="-1857005" y="1857005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2ED151-9EDA-ED18-B631-1CECA8DDF62E}"/>
                </a:ext>
              </a:extLst>
            </p:cNvPr>
            <p:cNvSpPr/>
            <p:nvPr/>
          </p:nvSpPr>
          <p:spPr>
            <a:xfrm rot="5400000">
              <a:off x="-1857005" y="6240087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1"/>
                  </a:lnTo>
                  <a:lnTo>
                    <a:pt x="0" y="71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004782F-2366-9A34-E14E-D4BCC9CAD249}"/>
                </a:ext>
              </a:extLst>
            </p:cNvPr>
            <p:cNvSpPr/>
            <p:nvPr/>
          </p:nvSpPr>
          <p:spPr>
            <a:xfrm rot="5400000">
              <a:off x="-1857005" y="10642072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EE5EE2B1-A6E8-5D5E-5546-7F4E2830E3E7}"/>
              </a:ext>
            </a:extLst>
          </p:cNvPr>
          <p:cNvSpPr/>
          <p:nvPr/>
        </p:nvSpPr>
        <p:spPr>
          <a:xfrm rot="-5400000" flipH="1" flipV="1">
            <a:off x="863998" y="-2693896"/>
            <a:ext cx="2242247" cy="5245021"/>
          </a:xfrm>
          <a:custGeom>
            <a:avLst/>
            <a:gdLst/>
            <a:ahLst/>
            <a:cxnLst/>
            <a:rect l="l" t="t" r="r" b="b"/>
            <a:pathLst>
              <a:path w="2242247" h="5245021">
                <a:moveTo>
                  <a:pt x="2242247" y="5245022"/>
                </a:moveTo>
                <a:lnTo>
                  <a:pt x="0" y="5245022"/>
                </a:lnTo>
                <a:lnTo>
                  <a:pt x="0" y="0"/>
                </a:lnTo>
                <a:lnTo>
                  <a:pt x="2242247" y="0"/>
                </a:lnTo>
                <a:lnTo>
                  <a:pt x="2242247" y="524502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1BF43F1-5A56-AEA8-28F1-105C0C7DC37D}"/>
              </a:ext>
            </a:extLst>
          </p:cNvPr>
          <p:cNvSpPr/>
          <p:nvPr/>
        </p:nvSpPr>
        <p:spPr>
          <a:xfrm rot="5400000" flipH="1">
            <a:off x="557549" y="4421784"/>
            <a:ext cx="2524967" cy="4420074"/>
          </a:xfrm>
          <a:custGeom>
            <a:avLst/>
            <a:gdLst/>
            <a:ahLst/>
            <a:cxnLst/>
            <a:rect l="l" t="t" r="r" b="b"/>
            <a:pathLst>
              <a:path w="2524967" h="4420074">
                <a:moveTo>
                  <a:pt x="2524967" y="0"/>
                </a:moveTo>
                <a:lnTo>
                  <a:pt x="0" y="0"/>
                </a:lnTo>
                <a:lnTo>
                  <a:pt x="0" y="4420074"/>
                </a:lnTo>
                <a:lnTo>
                  <a:pt x="2524967" y="4420074"/>
                </a:lnTo>
                <a:lnTo>
                  <a:pt x="252496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B148E745-D599-0B1E-3299-541EBF9998D7}"/>
              </a:ext>
            </a:extLst>
          </p:cNvPr>
          <p:cNvSpPr/>
          <p:nvPr/>
        </p:nvSpPr>
        <p:spPr>
          <a:xfrm>
            <a:off x="1143000" y="2216337"/>
            <a:ext cx="2011935" cy="2043703"/>
          </a:xfrm>
          <a:custGeom>
            <a:avLst/>
            <a:gdLst/>
            <a:ahLst/>
            <a:cxnLst/>
            <a:rect l="l" t="t" r="r" b="b"/>
            <a:pathLst>
              <a:path w="2011935" h="2043703">
                <a:moveTo>
                  <a:pt x="0" y="0"/>
                </a:moveTo>
                <a:lnTo>
                  <a:pt x="2011935" y="0"/>
                </a:lnTo>
                <a:lnTo>
                  <a:pt x="2011935" y="2043702"/>
                </a:lnTo>
                <a:lnTo>
                  <a:pt x="0" y="20437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292100" dist="38100" dir="2700000" sx="104000" sy="104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92E50E-63D5-40CB-30FF-4ED01A3958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579" y="2146446"/>
            <a:ext cx="2185358" cy="204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CFFEBC-B243-EFA6-5F59-5B0AADA92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344" y="5552126"/>
            <a:ext cx="4889312" cy="4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79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14765-96ED-7B8D-CC7C-3058FA37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s for NWWA">
            <a:hlinkClick r:id="" action="ppaction://media"/>
            <a:extLst>
              <a:ext uri="{FF2B5EF4-FFF2-40B4-BE49-F238E27FC236}">
                <a16:creationId xmlns:a16="http://schemas.microsoft.com/office/drawing/2014/main" id="{46394BE7-495C-1AB8-64B7-FE2E4D94E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9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3131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23844" y="0"/>
            <a:ext cx="7072203" cy="7072203"/>
          </a:xfrm>
          <a:custGeom>
            <a:avLst/>
            <a:gdLst/>
            <a:ahLst/>
            <a:cxnLst/>
            <a:rect l="l" t="t" r="r" b="b"/>
            <a:pathLst>
              <a:path w="7072203" h="7072203">
                <a:moveTo>
                  <a:pt x="0" y="0"/>
                </a:moveTo>
                <a:lnTo>
                  <a:pt x="7072203" y="0"/>
                </a:lnTo>
                <a:lnTo>
                  <a:pt x="7072203" y="7072203"/>
                </a:lnTo>
                <a:lnTo>
                  <a:pt x="0" y="707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59307" y="2593435"/>
            <a:ext cx="2022714" cy="4731495"/>
          </a:xfrm>
          <a:custGeom>
            <a:avLst/>
            <a:gdLst/>
            <a:ahLst/>
            <a:cxnLst/>
            <a:rect l="l" t="t" r="r" b="b"/>
            <a:pathLst>
              <a:path w="2022714" h="4731495">
                <a:moveTo>
                  <a:pt x="0" y="0"/>
                </a:moveTo>
                <a:lnTo>
                  <a:pt x="2022714" y="0"/>
                </a:lnTo>
                <a:lnTo>
                  <a:pt x="2022714" y="4731495"/>
                </a:lnTo>
                <a:lnTo>
                  <a:pt x="0" y="4731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11240574" y="4768295"/>
            <a:ext cx="1902852" cy="3331032"/>
          </a:xfrm>
          <a:custGeom>
            <a:avLst/>
            <a:gdLst/>
            <a:ahLst/>
            <a:cxnLst/>
            <a:rect l="l" t="t" r="r" b="b"/>
            <a:pathLst>
              <a:path w="1902852" h="3331032">
                <a:moveTo>
                  <a:pt x="1902852" y="0"/>
                </a:moveTo>
                <a:lnTo>
                  <a:pt x="0" y="0"/>
                </a:lnTo>
                <a:lnTo>
                  <a:pt x="0" y="3331032"/>
                </a:lnTo>
                <a:lnTo>
                  <a:pt x="1902852" y="3331032"/>
                </a:lnTo>
                <a:lnTo>
                  <a:pt x="19028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3765381" y="-4412397"/>
            <a:ext cx="1844067" cy="8055600"/>
            <a:chOff x="0" y="0"/>
            <a:chExt cx="2458755" cy="10740799"/>
          </a:xfrm>
        </p:grpSpPr>
        <p:sp>
          <p:nvSpPr>
            <p:cNvPr id="6" name="Freeform 6"/>
            <p:cNvSpPr/>
            <p:nvPr/>
          </p:nvSpPr>
          <p:spPr>
            <a:xfrm>
              <a:off x="350515" y="0"/>
              <a:ext cx="1831042" cy="10740799"/>
            </a:xfrm>
            <a:custGeom>
              <a:avLst/>
              <a:gdLst/>
              <a:ahLst/>
              <a:cxnLst/>
              <a:rect l="l" t="t" r="r" b="b"/>
              <a:pathLst>
                <a:path w="1831042" h="10740799">
                  <a:moveTo>
                    <a:pt x="0" y="0"/>
                  </a:moveTo>
                  <a:lnTo>
                    <a:pt x="1831042" y="0"/>
                  </a:lnTo>
                  <a:lnTo>
                    <a:pt x="1831042" y="10740799"/>
                  </a:lnTo>
                  <a:lnTo>
                    <a:pt x="0" y="1074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315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8149999"/>
              <a:ext cx="2458755" cy="2096089"/>
            </a:xfrm>
            <a:custGeom>
              <a:avLst/>
              <a:gdLst/>
              <a:ahLst/>
              <a:cxnLst/>
              <a:rect l="l" t="t" r="r" b="b"/>
              <a:pathLst>
                <a:path w="2458755" h="2096089">
                  <a:moveTo>
                    <a:pt x="0" y="0"/>
                  </a:moveTo>
                  <a:lnTo>
                    <a:pt x="2458755" y="0"/>
                  </a:lnTo>
                  <a:lnTo>
                    <a:pt x="2458755" y="2096089"/>
                  </a:lnTo>
                  <a:lnTo>
                    <a:pt x="0" y="2096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843347" y="-5574059"/>
            <a:ext cx="1844067" cy="8055600"/>
            <a:chOff x="0" y="0"/>
            <a:chExt cx="2458755" cy="10740799"/>
          </a:xfrm>
        </p:grpSpPr>
        <p:sp>
          <p:nvSpPr>
            <p:cNvPr id="9" name="Freeform 9"/>
            <p:cNvSpPr/>
            <p:nvPr/>
          </p:nvSpPr>
          <p:spPr>
            <a:xfrm>
              <a:off x="350515" y="0"/>
              <a:ext cx="1831042" cy="10740799"/>
            </a:xfrm>
            <a:custGeom>
              <a:avLst/>
              <a:gdLst/>
              <a:ahLst/>
              <a:cxnLst/>
              <a:rect l="l" t="t" r="r" b="b"/>
              <a:pathLst>
                <a:path w="1831042" h="10740799">
                  <a:moveTo>
                    <a:pt x="0" y="0"/>
                  </a:moveTo>
                  <a:lnTo>
                    <a:pt x="1831042" y="0"/>
                  </a:lnTo>
                  <a:lnTo>
                    <a:pt x="1831042" y="10740799"/>
                  </a:lnTo>
                  <a:lnTo>
                    <a:pt x="0" y="1074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315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8149999"/>
              <a:ext cx="2458755" cy="2096089"/>
            </a:xfrm>
            <a:custGeom>
              <a:avLst/>
              <a:gdLst/>
              <a:ahLst/>
              <a:cxnLst/>
              <a:rect l="l" t="t" r="r" b="b"/>
              <a:pathLst>
                <a:path w="2458755" h="2096089">
                  <a:moveTo>
                    <a:pt x="0" y="0"/>
                  </a:moveTo>
                  <a:lnTo>
                    <a:pt x="2458755" y="0"/>
                  </a:lnTo>
                  <a:lnTo>
                    <a:pt x="2458755" y="2096089"/>
                  </a:lnTo>
                  <a:lnTo>
                    <a:pt x="0" y="2096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-81367" y="-1192508"/>
            <a:ext cx="537766" cy="9912075"/>
            <a:chOff x="0" y="0"/>
            <a:chExt cx="717022" cy="13216100"/>
          </a:xfrm>
        </p:grpSpPr>
        <p:sp>
          <p:nvSpPr>
            <p:cNvPr id="12" name="Freeform 12"/>
            <p:cNvSpPr/>
            <p:nvPr/>
          </p:nvSpPr>
          <p:spPr>
            <a:xfrm rot="5400000">
              <a:off x="-1857005" y="1857005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400000">
              <a:off x="-1857005" y="6240087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1"/>
                  </a:lnTo>
                  <a:lnTo>
                    <a:pt x="0" y="71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5400000">
              <a:off x="-1857005" y="10642072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5400000" flipH="1" flipV="1">
            <a:off x="1111383" y="-2379160"/>
            <a:ext cx="2242247" cy="5245021"/>
          </a:xfrm>
          <a:custGeom>
            <a:avLst/>
            <a:gdLst/>
            <a:ahLst/>
            <a:cxnLst/>
            <a:rect l="l" t="t" r="r" b="b"/>
            <a:pathLst>
              <a:path w="2242247" h="5245021">
                <a:moveTo>
                  <a:pt x="2242246" y="5245021"/>
                </a:moveTo>
                <a:lnTo>
                  <a:pt x="0" y="5245021"/>
                </a:lnTo>
                <a:lnTo>
                  <a:pt x="0" y="0"/>
                </a:lnTo>
                <a:lnTo>
                  <a:pt x="2242246" y="0"/>
                </a:lnTo>
                <a:lnTo>
                  <a:pt x="2242246" y="5245021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85800" y="1771315"/>
            <a:ext cx="4315095" cy="149067"/>
          </a:xfrm>
          <a:custGeom>
            <a:avLst/>
            <a:gdLst/>
            <a:ahLst/>
            <a:cxnLst/>
            <a:rect l="l" t="t" r="r" b="b"/>
            <a:pathLst>
              <a:path w="4315095" h="149067">
                <a:moveTo>
                  <a:pt x="0" y="0"/>
                </a:moveTo>
                <a:lnTo>
                  <a:pt x="4315095" y="0"/>
                </a:lnTo>
                <a:lnTo>
                  <a:pt x="4315095" y="149067"/>
                </a:lnTo>
                <a:lnTo>
                  <a:pt x="0" y="149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11564" y="4591121"/>
            <a:ext cx="4315095" cy="149067"/>
          </a:xfrm>
          <a:custGeom>
            <a:avLst/>
            <a:gdLst/>
            <a:ahLst/>
            <a:cxnLst/>
            <a:rect l="l" t="t" r="r" b="b"/>
            <a:pathLst>
              <a:path w="4315095" h="149067">
                <a:moveTo>
                  <a:pt x="0" y="0"/>
                </a:moveTo>
                <a:lnTo>
                  <a:pt x="4315094" y="0"/>
                </a:lnTo>
                <a:lnTo>
                  <a:pt x="4315094" y="149067"/>
                </a:lnTo>
                <a:lnTo>
                  <a:pt x="0" y="149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 flipH="1">
            <a:off x="557549" y="4421784"/>
            <a:ext cx="2524967" cy="4420074"/>
          </a:xfrm>
          <a:custGeom>
            <a:avLst/>
            <a:gdLst/>
            <a:ahLst/>
            <a:cxnLst/>
            <a:rect l="l" t="t" r="r" b="b"/>
            <a:pathLst>
              <a:path w="2524967" h="4420074">
                <a:moveTo>
                  <a:pt x="2524967" y="0"/>
                </a:moveTo>
                <a:lnTo>
                  <a:pt x="0" y="0"/>
                </a:lnTo>
                <a:lnTo>
                  <a:pt x="0" y="4420074"/>
                </a:lnTo>
                <a:lnTo>
                  <a:pt x="2524967" y="4420074"/>
                </a:lnTo>
                <a:lnTo>
                  <a:pt x="252496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811564" y="2451048"/>
            <a:ext cx="4536733" cy="184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  <a:spcBef>
                <a:spcPct val="0"/>
              </a:spcBef>
            </a:pPr>
            <a:r>
              <a:rPr lang="en-US" sz="7080" spc="212">
                <a:solidFill>
                  <a:srgbClr val="FFFFFF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BLENDING TRADITIONS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5CE1E6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09447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240574" y="4768295"/>
            <a:ext cx="1902852" cy="3331032"/>
          </a:xfrm>
          <a:custGeom>
            <a:avLst/>
            <a:gdLst/>
            <a:ahLst/>
            <a:cxnLst/>
            <a:rect l="l" t="t" r="r" b="b"/>
            <a:pathLst>
              <a:path w="1902852" h="3331032">
                <a:moveTo>
                  <a:pt x="1902852" y="0"/>
                </a:moveTo>
                <a:lnTo>
                  <a:pt x="0" y="0"/>
                </a:lnTo>
                <a:lnTo>
                  <a:pt x="0" y="3331032"/>
                </a:lnTo>
                <a:lnTo>
                  <a:pt x="1902852" y="3331032"/>
                </a:lnTo>
                <a:lnTo>
                  <a:pt x="190285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-81367" y="-1192508"/>
            <a:ext cx="537766" cy="9912075"/>
            <a:chOff x="0" y="0"/>
            <a:chExt cx="717022" cy="13216100"/>
          </a:xfrm>
        </p:grpSpPr>
        <p:sp>
          <p:nvSpPr>
            <p:cNvPr id="5" name="Freeform 5"/>
            <p:cNvSpPr/>
            <p:nvPr/>
          </p:nvSpPr>
          <p:spPr>
            <a:xfrm rot="5400000">
              <a:off x="-1857005" y="1857005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5400000">
              <a:off x="-1857005" y="6240087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1"/>
                  </a:lnTo>
                  <a:lnTo>
                    <a:pt x="0" y="71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5400000">
              <a:off x="-1857005" y="10642072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5400000" flipH="1" flipV="1">
            <a:off x="1111383" y="-2379160"/>
            <a:ext cx="2242247" cy="5245021"/>
          </a:xfrm>
          <a:custGeom>
            <a:avLst/>
            <a:gdLst/>
            <a:ahLst/>
            <a:cxnLst/>
            <a:rect l="l" t="t" r="r" b="b"/>
            <a:pathLst>
              <a:path w="2242247" h="5245021">
                <a:moveTo>
                  <a:pt x="2242246" y="5245021"/>
                </a:moveTo>
                <a:lnTo>
                  <a:pt x="0" y="5245021"/>
                </a:lnTo>
                <a:lnTo>
                  <a:pt x="0" y="0"/>
                </a:lnTo>
                <a:lnTo>
                  <a:pt x="2242246" y="0"/>
                </a:lnTo>
                <a:lnTo>
                  <a:pt x="2242246" y="5245021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6399" y="3028527"/>
            <a:ext cx="4315095" cy="149067"/>
          </a:xfrm>
          <a:custGeom>
            <a:avLst/>
            <a:gdLst/>
            <a:ahLst/>
            <a:cxnLst/>
            <a:rect l="l" t="t" r="r" b="b"/>
            <a:pathLst>
              <a:path w="4315095" h="149067">
                <a:moveTo>
                  <a:pt x="0" y="0"/>
                </a:moveTo>
                <a:lnTo>
                  <a:pt x="4315095" y="0"/>
                </a:lnTo>
                <a:lnTo>
                  <a:pt x="4315095" y="149067"/>
                </a:lnTo>
                <a:lnTo>
                  <a:pt x="0" y="149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613946" y="3028527"/>
            <a:ext cx="5404104" cy="548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16708" y="4264469"/>
            <a:ext cx="2127955" cy="225180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56399" y="2078934"/>
            <a:ext cx="4536733" cy="94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  <a:spcBef>
                <a:spcPct val="0"/>
              </a:spcBef>
            </a:pPr>
            <a:r>
              <a:rPr lang="en-US" sz="7080" spc="212">
                <a:solidFill>
                  <a:srgbClr val="FFFFFF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SUR AUR TAAL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08707" y="-5812"/>
            <a:ext cx="6863812" cy="6863812"/>
          </a:xfrm>
          <a:custGeom>
            <a:avLst/>
            <a:gdLst/>
            <a:ahLst/>
            <a:cxnLst/>
            <a:rect l="l" t="t" r="r" b="b"/>
            <a:pathLst>
              <a:path w="6863812" h="6863812">
                <a:moveTo>
                  <a:pt x="0" y="0"/>
                </a:moveTo>
                <a:lnTo>
                  <a:pt x="6863811" y="0"/>
                </a:lnTo>
                <a:lnTo>
                  <a:pt x="6863811" y="6863812"/>
                </a:lnTo>
                <a:lnTo>
                  <a:pt x="0" y="6863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240574" y="4768295"/>
            <a:ext cx="1902852" cy="3331032"/>
          </a:xfrm>
          <a:custGeom>
            <a:avLst/>
            <a:gdLst/>
            <a:ahLst/>
            <a:cxnLst/>
            <a:rect l="l" t="t" r="r" b="b"/>
            <a:pathLst>
              <a:path w="1902852" h="3331032">
                <a:moveTo>
                  <a:pt x="1902852" y="0"/>
                </a:moveTo>
                <a:lnTo>
                  <a:pt x="0" y="0"/>
                </a:lnTo>
                <a:lnTo>
                  <a:pt x="0" y="3331032"/>
                </a:lnTo>
                <a:lnTo>
                  <a:pt x="1902852" y="3331032"/>
                </a:lnTo>
                <a:lnTo>
                  <a:pt x="190285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67585" y="156759"/>
            <a:ext cx="2011935" cy="2043703"/>
          </a:xfrm>
          <a:custGeom>
            <a:avLst/>
            <a:gdLst/>
            <a:ahLst/>
            <a:cxnLst/>
            <a:rect l="l" t="t" r="r" b="b"/>
            <a:pathLst>
              <a:path w="2011935" h="2043703">
                <a:moveTo>
                  <a:pt x="0" y="0"/>
                </a:moveTo>
                <a:lnTo>
                  <a:pt x="2011935" y="0"/>
                </a:lnTo>
                <a:lnTo>
                  <a:pt x="2011935" y="2043702"/>
                </a:lnTo>
                <a:lnTo>
                  <a:pt x="0" y="204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outerShdw blurRad="292100" dist="38100" dir="2700000" sx="104000" sy="104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-81367" y="-1192508"/>
            <a:ext cx="537766" cy="9912075"/>
            <a:chOff x="0" y="0"/>
            <a:chExt cx="717022" cy="13216100"/>
          </a:xfrm>
        </p:grpSpPr>
        <p:sp>
          <p:nvSpPr>
            <p:cNvPr id="6" name="Freeform 6"/>
            <p:cNvSpPr/>
            <p:nvPr/>
          </p:nvSpPr>
          <p:spPr>
            <a:xfrm rot="5400000">
              <a:off x="-1857005" y="1857005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5400000">
              <a:off x="-1857005" y="6240087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1"/>
                  </a:lnTo>
                  <a:lnTo>
                    <a:pt x="0" y="71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5400000">
              <a:off x="-1857005" y="10642072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flipH="1">
            <a:off x="3436877" y="2612769"/>
            <a:ext cx="1261492" cy="1130755"/>
          </a:xfrm>
          <a:custGeom>
            <a:avLst/>
            <a:gdLst/>
            <a:ahLst/>
            <a:cxnLst/>
            <a:rect l="l" t="t" r="r" b="b"/>
            <a:pathLst>
              <a:path w="1261492" h="1130755">
                <a:moveTo>
                  <a:pt x="1261492" y="0"/>
                </a:moveTo>
                <a:lnTo>
                  <a:pt x="0" y="0"/>
                </a:lnTo>
                <a:lnTo>
                  <a:pt x="0" y="1130755"/>
                </a:lnTo>
                <a:lnTo>
                  <a:pt x="1261492" y="1130755"/>
                </a:lnTo>
                <a:lnTo>
                  <a:pt x="126149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7516" y="4764467"/>
            <a:ext cx="2972072" cy="2743200"/>
          </a:xfrm>
          <a:custGeom>
            <a:avLst/>
            <a:gdLst/>
            <a:ahLst/>
            <a:cxnLst/>
            <a:rect l="l" t="t" r="r" b="b"/>
            <a:pathLst>
              <a:path w="2972072" h="2743200">
                <a:moveTo>
                  <a:pt x="0" y="0"/>
                </a:moveTo>
                <a:lnTo>
                  <a:pt x="2972072" y="0"/>
                </a:lnTo>
                <a:lnTo>
                  <a:pt x="2972072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159588" y="4439882"/>
            <a:ext cx="2424178" cy="2418118"/>
          </a:xfrm>
          <a:custGeom>
            <a:avLst/>
            <a:gdLst/>
            <a:ahLst/>
            <a:cxnLst/>
            <a:rect l="l" t="t" r="r" b="b"/>
            <a:pathLst>
              <a:path w="2424178" h="2418118">
                <a:moveTo>
                  <a:pt x="0" y="0"/>
                </a:moveTo>
                <a:lnTo>
                  <a:pt x="2424179" y="0"/>
                </a:lnTo>
                <a:lnTo>
                  <a:pt x="2424179" y="2418118"/>
                </a:lnTo>
                <a:lnTo>
                  <a:pt x="0" y="24181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9924" y="2687245"/>
            <a:ext cx="4363075" cy="1865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7080" spc="212" dirty="0">
                <a:solidFill>
                  <a:srgbClr val="FF7CA6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THREADS </a:t>
            </a:r>
          </a:p>
          <a:p>
            <a:pPr algn="l">
              <a:lnSpc>
                <a:spcPts val="7080"/>
              </a:lnSpc>
              <a:spcBef>
                <a:spcPct val="0"/>
              </a:spcBef>
            </a:pPr>
            <a:r>
              <a:rPr lang="en-US" sz="7080" spc="212" dirty="0">
                <a:solidFill>
                  <a:srgbClr val="FF7CA6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AND TRENDS</a:t>
            </a:r>
          </a:p>
        </p:txBody>
      </p:sp>
      <p:sp>
        <p:nvSpPr>
          <p:cNvPr id="13" name="Freeform 13"/>
          <p:cNvSpPr/>
          <p:nvPr/>
        </p:nvSpPr>
        <p:spPr>
          <a:xfrm>
            <a:off x="530711" y="2378254"/>
            <a:ext cx="4876800" cy="128016"/>
          </a:xfrm>
          <a:custGeom>
            <a:avLst/>
            <a:gdLst/>
            <a:ahLst/>
            <a:cxnLst/>
            <a:rect l="l" t="t" r="r" b="b"/>
            <a:pathLst>
              <a:path w="4876800" h="128016">
                <a:moveTo>
                  <a:pt x="0" y="0"/>
                </a:moveTo>
                <a:lnTo>
                  <a:pt x="4876800" y="0"/>
                </a:lnTo>
                <a:lnTo>
                  <a:pt x="4876800" y="128016"/>
                </a:lnTo>
                <a:lnTo>
                  <a:pt x="0" y="1280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67585" y="4405955"/>
            <a:ext cx="4876800" cy="128016"/>
          </a:xfrm>
          <a:custGeom>
            <a:avLst/>
            <a:gdLst/>
            <a:ahLst/>
            <a:cxnLst/>
            <a:rect l="l" t="t" r="r" b="b"/>
            <a:pathLst>
              <a:path w="4876800" h="128016">
                <a:moveTo>
                  <a:pt x="0" y="0"/>
                </a:moveTo>
                <a:lnTo>
                  <a:pt x="4876800" y="0"/>
                </a:lnTo>
                <a:lnTo>
                  <a:pt x="4876800" y="128016"/>
                </a:lnTo>
                <a:lnTo>
                  <a:pt x="0" y="1280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E6D7F1-838A-4DBA-3E0F-0E1F4702D83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42" y="156759"/>
            <a:ext cx="2185358" cy="204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6644" y="2891582"/>
            <a:ext cx="4574286" cy="5486400"/>
          </a:xfrm>
          <a:custGeom>
            <a:avLst/>
            <a:gdLst/>
            <a:ahLst/>
            <a:cxnLst/>
            <a:rect l="l" t="t" r="r" b="b"/>
            <a:pathLst>
              <a:path w="4574286" h="5486400">
                <a:moveTo>
                  <a:pt x="0" y="0"/>
                </a:moveTo>
                <a:lnTo>
                  <a:pt x="4574286" y="0"/>
                </a:lnTo>
                <a:lnTo>
                  <a:pt x="4574286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34000" y="0"/>
            <a:ext cx="7133447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312070" flipH="1">
            <a:off x="-265626" y="-979716"/>
            <a:ext cx="1902852" cy="3331032"/>
          </a:xfrm>
          <a:custGeom>
            <a:avLst/>
            <a:gdLst/>
            <a:ahLst/>
            <a:cxnLst/>
            <a:rect l="l" t="t" r="r" b="b"/>
            <a:pathLst>
              <a:path w="1902852" h="3331032">
                <a:moveTo>
                  <a:pt x="1902852" y="0"/>
                </a:moveTo>
                <a:lnTo>
                  <a:pt x="0" y="0"/>
                </a:lnTo>
                <a:lnTo>
                  <a:pt x="0" y="3331032"/>
                </a:lnTo>
                <a:lnTo>
                  <a:pt x="1902852" y="3331032"/>
                </a:lnTo>
                <a:lnTo>
                  <a:pt x="19028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-81367" y="-1192508"/>
            <a:ext cx="537766" cy="9912075"/>
            <a:chOff x="0" y="0"/>
            <a:chExt cx="717022" cy="13216100"/>
          </a:xfrm>
        </p:grpSpPr>
        <p:sp>
          <p:nvSpPr>
            <p:cNvPr id="6" name="Freeform 6"/>
            <p:cNvSpPr/>
            <p:nvPr/>
          </p:nvSpPr>
          <p:spPr>
            <a:xfrm rot="5400000">
              <a:off x="-1857005" y="1857005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5400000">
              <a:off x="-1857005" y="6240087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1"/>
                  </a:lnTo>
                  <a:lnTo>
                    <a:pt x="0" y="71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5400000">
              <a:off x="-1857005" y="10642072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14667">
            <a:off x="884804" y="2905386"/>
            <a:ext cx="858747" cy="1852199"/>
          </a:xfrm>
          <a:custGeom>
            <a:avLst/>
            <a:gdLst/>
            <a:ahLst/>
            <a:cxnLst/>
            <a:rect l="l" t="t" r="r" b="b"/>
            <a:pathLst>
              <a:path w="858747" h="1852199">
                <a:moveTo>
                  <a:pt x="0" y="0"/>
                </a:moveTo>
                <a:lnTo>
                  <a:pt x="858747" y="0"/>
                </a:lnTo>
                <a:lnTo>
                  <a:pt x="858747" y="1852199"/>
                </a:lnTo>
                <a:lnTo>
                  <a:pt x="0" y="18521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167123">
            <a:off x="2703831" y="7458"/>
            <a:ext cx="3010700" cy="3005226"/>
          </a:xfrm>
          <a:custGeom>
            <a:avLst/>
            <a:gdLst/>
            <a:ahLst/>
            <a:cxnLst/>
            <a:rect l="l" t="t" r="r" b="b"/>
            <a:pathLst>
              <a:path w="3010700" h="3005226">
                <a:moveTo>
                  <a:pt x="0" y="0"/>
                </a:moveTo>
                <a:lnTo>
                  <a:pt x="3010700" y="0"/>
                </a:lnTo>
                <a:lnTo>
                  <a:pt x="3010700" y="3005227"/>
                </a:lnTo>
                <a:lnTo>
                  <a:pt x="0" y="30052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71062" y="2661629"/>
            <a:ext cx="4536733" cy="94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  <a:spcBef>
                <a:spcPct val="0"/>
              </a:spcBef>
            </a:pPr>
            <a:r>
              <a:rPr lang="en-US" sz="7080" spc="212" dirty="0">
                <a:solidFill>
                  <a:srgbClr val="FFFFFF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JAZZ CLUB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1367" y="-1192508"/>
            <a:ext cx="537766" cy="9912075"/>
            <a:chOff x="0" y="0"/>
            <a:chExt cx="717022" cy="13216100"/>
          </a:xfrm>
        </p:grpSpPr>
        <p:sp>
          <p:nvSpPr>
            <p:cNvPr id="3" name="Freeform 3"/>
            <p:cNvSpPr/>
            <p:nvPr/>
          </p:nvSpPr>
          <p:spPr>
            <a:xfrm rot="5400000">
              <a:off x="-1857005" y="1857005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5400000">
              <a:off x="-1857005" y="6240087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1"/>
                  </a:lnTo>
                  <a:lnTo>
                    <a:pt x="0" y="71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5400000">
              <a:off x="-1857005" y="10642072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85800" y="1771315"/>
            <a:ext cx="4315095" cy="149067"/>
          </a:xfrm>
          <a:custGeom>
            <a:avLst/>
            <a:gdLst/>
            <a:ahLst/>
            <a:cxnLst/>
            <a:rect l="l" t="t" r="r" b="b"/>
            <a:pathLst>
              <a:path w="4315095" h="149067">
                <a:moveTo>
                  <a:pt x="0" y="0"/>
                </a:moveTo>
                <a:lnTo>
                  <a:pt x="4315095" y="0"/>
                </a:lnTo>
                <a:lnTo>
                  <a:pt x="4315095" y="149067"/>
                </a:lnTo>
                <a:lnTo>
                  <a:pt x="0" y="149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1564" y="4591121"/>
            <a:ext cx="4315095" cy="149067"/>
          </a:xfrm>
          <a:custGeom>
            <a:avLst/>
            <a:gdLst/>
            <a:ahLst/>
            <a:cxnLst/>
            <a:rect l="l" t="t" r="r" b="b"/>
            <a:pathLst>
              <a:path w="4315095" h="149067">
                <a:moveTo>
                  <a:pt x="0" y="0"/>
                </a:moveTo>
                <a:lnTo>
                  <a:pt x="4315094" y="0"/>
                </a:lnTo>
                <a:lnTo>
                  <a:pt x="4315094" y="149067"/>
                </a:lnTo>
                <a:lnTo>
                  <a:pt x="0" y="149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27475" y="685800"/>
            <a:ext cx="2799184" cy="2743200"/>
          </a:xfrm>
          <a:custGeom>
            <a:avLst/>
            <a:gdLst/>
            <a:ahLst/>
            <a:cxnLst/>
            <a:rect l="l" t="t" r="r" b="b"/>
            <a:pathLst>
              <a:path w="2799184" h="2743200">
                <a:moveTo>
                  <a:pt x="0" y="0"/>
                </a:moveTo>
                <a:lnTo>
                  <a:pt x="2799183" y="0"/>
                </a:lnTo>
                <a:lnTo>
                  <a:pt x="2799183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78186" y="0"/>
            <a:ext cx="7240947" cy="7240947"/>
          </a:xfrm>
          <a:custGeom>
            <a:avLst/>
            <a:gdLst/>
            <a:ahLst/>
            <a:cxnLst/>
            <a:rect l="l" t="t" r="r" b="b"/>
            <a:pathLst>
              <a:path w="7240947" h="7240947">
                <a:moveTo>
                  <a:pt x="0" y="0"/>
                </a:moveTo>
                <a:lnTo>
                  <a:pt x="7240947" y="0"/>
                </a:lnTo>
                <a:lnTo>
                  <a:pt x="7240947" y="7240947"/>
                </a:lnTo>
                <a:lnTo>
                  <a:pt x="0" y="72409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794060" flipH="1" flipV="1">
            <a:off x="10264616" y="-2453345"/>
            <a:ext cx="2242247" cy="5245021"/>
          </a:xfrm>
          <a:custGeom>
            <a:avLst/>
            <a:gdLst/>
            <a:ahLst/>
            <a:cxnLst/>
            <a:rect l="l" t="t" r="r" b="b"/>
            <a:pathLst>
              <a:path w="2242247" h="5245021">
                <a:moveTo>
                  <a:pt x="2242247" y="5245021"/>
                </a:moveTo>
                <a:lnTo>
                  <a:pt x="0" y="5245021"/>
                </a:lnTo>
                <a:lnTo>
                  <a:pt x="0" y="0"/>
                </a:lnTo>
                <a:lnTo>
                  <a:pt x="2242247" y="0"/>
                </a:lnTo>
                <a:lnTo>
                  <a:pt x="2242247" y="5245021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28601" y="5379959"/>
            <a:ext cx="2361693" cy="1584481"/>
          </a:xfrm>
          <a:custGeom>
            <a:avLst/>
            <a:gdLst/>
            <a:ahLst/>
            <a:cxnLst/>
            <a:rect l="l" t="t" r="r" b="b"/>
            <a:pathLst>
              <a:path w="2361693" h="1584481">
                <a:moveTo>
                  <a:pt x="0" y="0"/>
                </a:moveTo>
                <a:lnTo>
                  <a:pt x="2361692" y="0"/>
                </a:lnTo>
                <a:lnTo>
                  <a:pt x="2361692" y="1584482"/>
                </a:lnTo>
                <a:lnTo>
                  <a:pt x="0" y="1584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11564" y="3117986"/>
            <a:ext cx="4536733" cy="97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  <a:spcBef>
                <a:spcPct val="0"/>
              </a:spcBef>
            </a:pPr>
            <a:r>
              <a:rPr lang="en-US" sz="7080" spc="212">
                <a:solidFill>
                  <a:srgbClr val="FFFFFF"/>
                </a:solidFill>
                <a:latin typeface="Brixton Sans"/>
                <a:ea typeface="Brixton Sans"/>
                <a:cs typeface="Brixton Sans"/>
                <a:sym typeface="Brixton Sans"/>
              </a:rPr>
              <a:t>BREAKERS</a:t>
            </a:r>
          </a:p>
        </p:txBody>
      </p:sp>
      <p:sp>
        <p:nvSpPr>
          <p:cNvPr id="13" name="Freeform 13"/>
          <p:cNvSpPr/>
          <p:nvPr/>
        </p:nvSpPr>
        <p:spPr>
          <a:xfrm>
            <a:off x="456399" y="3971127"/>
            <a:ext cx="2369127" cy="2743200"/>
          </a:xfrm>
          <a:custGeom>
            <a:avLst/>
            <a:gdLst/>
            <a:ahLst/>
            <a:cxnLst/>
            <a:rect l="l" t="t" r="r" b="b"/>
            <a:pathLst>
              <a:path w="2369127" h="2743200">
                <a:moveTo>
                  <a:pt x="0" y="0"/>
                </a:moveTo>
                <a:lnTo>
                  <a:pt x="2369127" y="0"/>
                </a:lnTo>
                <a:lnTo>
                  <a:pt x="2369127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685908" flipH="1" flipV="1">
            <a:off x="-791257" y="-1557812"/>
            <a:ext cx="1803033" cy="4217620"/>
          </a:xfrm>
          <a:custGeom>
            <a:avLst/>
            <a:gdLst/>
            <a:ahLst/>
            <a:cxnLst/>
            <a:rect l="l" t="t" r="r" b="b"/>
            <a:pathLst>
              <a:path w="1803033" h="4217620">
                <a:moveTo>
                  <a:pt x="1803032" y="4217620"/>
                </a:moveTo>
                <a:lnTo>
                  <a:pt x="0" y="4217620"/>
                </a:lnTo>
                <a:lnTo>
                  <a:pt x="0" y="0"/>
                </a:lnTo>
                <a:lnTo>
                  <a:pt x="1803032" y="0"/>
                </a:lnTo>
                <a:lnTo>
                  <a:pt x="1803032" y="421762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1997" y="0"/>
            <a:ext cx="7272762" cy="7272762"/>
          </a:xfrm>
          <a:custGeom>
            <a:avLst/>
            <a:gdLst/>
            <a:ahLst/>
            <a:cxnLst/>
            <a:rect l="l" t="t" r="r" b="b"/>
            <a:pathLst>
              <a:path w="7272762" h="7272762">
                <a:moveTo>
                  <a:pt x="0" y="0"/>
                </a:moveTo>
                <a:lnTo>
                  <a:pt x="7272762" y="0"/>
                </a:lnTo>
                <a:lnTo>
                  <a:pt x="7272762" y="7272762"/>
                </a:lnTo>
                <a:lnTo>
                  <a:pt x="0" y="727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240574" y="4768295"/>
            <a:ext cx="1902852" cy="3331032"/>
          </a:xfrm>
          <a:custGeom>
            <a:avLst/>
            <a:gdLst/>
            <a:ahLst/>
            <a:cxnLst/>
            <a:rect l="l" t="t" r="r" b="b"/>
            <a:pathLst>
              <a:path w="1902852" h="3331032">
                <a:moveTo>
                  <a:pt x="1902852" y="0"/>
                </a:moveTo>
                <a:lnTo>
                  <a:pt x="0" y="0"/>
                </a:lnTo>
                <a:lnTo>
                  <a:pt x="0" y="3331032"/>
                </a:lnTo>
                <a:lnTo>
                  <a:pt x="1902852" y="3331032"/>
                </a:lnTo>
                <a:lnTo>
                  <a:pt x="190285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4328897" y="-4419219"/>
            <a:ext cx="1844067" cy="8055600"/>
            <a:chOff x="0" y="0"/>
            <a:chExt cx="2458755" cy="10740799"/>
          </a:xfrm>
        </p:grpSpPr>
        <p:sp>
          <p:nvSpPr>
            <p:cNvPr id="5" name="Freeform 5"/>
            <p:cNvSpPr/>
            <p:nvPr/>
          </p:nvSpPr>
          <p:spPr>
            <a:xfrm>
              <a:off x="350515" y="0"/>
              <a:ext cx="1831042" cy="10740799"/>
            </a:xfrm>
            <a:custGeom>
              <a:avLst/>
              <a:gdLst/>
              <a:ahLst/>
              <a:cxnLst/>
              <a:rect l="l" t="t" r="r" b="b"/>
              <a:pathLst>
                <a:path w="1831042" h="10740799">
                  <a:moveTo>
                    <a:pt x="0" y="0"/>
                  </a:moveTo>
                  <a:lnTo>
                    <a:pt x="1831042" y="0"/>
                  </a:lnTo>
                  <a:lnTo>
                    <a:pt x="1831042" y="10740799"/>
                  </a:lnTo>
                  <a:lnTo>
                    <a:pt x="0" y="1074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315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8149999"/>
              <a:ext cx="2458755" cy="2096089"/>
            </a:xfrm>
            <a:custGeom>
              <a:avLst/>
              <a:gdLst/>
              <a:ahLst/>
              <a:cxnLst/>
              <a:rect l="l" t="t" r="r" b="b"/>
              <a:pathLst>
                <a:path w="2458755" h="2096089">
                  <a:moveTo>
                    <a:pt x="0" y="0"/>
                  </a:moveTo>
                  <a:lnTo>
                    <a:pt x="2458755" y="0"/>
                  </a:lnTo>
                  <a:lnTo>
                    <a:pt x="2458755" y="2096089"/>
                  </a:lnTo>
                  <a:lnTo>
                    <a:pt x="0" y="2096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81367" y="-1192508"/>
            <a:ext cx="537766" cy="9912075"/>
            <a:chOff x="0" y="0"/>
            <a:chExt cx="717022" cy="13216100"/>
          </a:xfrm>
        </p:grpSpPr>
        <p:sp>
          <p:nvSpPr>
            <p:cNvPr id="8" name="Freeform 8"/>
            <p:cNvSpPr/>
            <p:nvPr/>
          </p:nvSpPr>
          <p:spPr>
            <a:xfrm rot="5400000">
              <a:off x="-1857005" y="1857005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5400000">
              <a:off x="-1857005" y="6240087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1"/>
                  </a:lnTo>
                  <a:lnTo>
                    <a:pt x="0" y="71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5400000">
              <a:off x="-1857005" y="10642072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5400000" flipH="1" flipV="1">
            <a:off x="1111383" y="-2379160"/>
            <a:ext cx="2242247" cy="5245021"/>
          </a:xfrm>
          <a:custGeom>
            <a:avLst/>
            <a:gdLst/>
            <a:ahLst/>
            <a:cxnLst/>
            <a:rect l="l" t="t" r="r" b="b"/>
            <a:pathLst>
              <a:path w="2242247" h="5245021">
                <a:moveTo>
                  <a:pt x="2242246" y="5245021"/>
                </a:moveTo>
                <a:lnTo>
                  <a:pt x="0" y="5245021"/>
                </a:lnTo>
                <a:lnTo>
                  <a:pt x="0" y="0"/>
                </a:lnTo>
                <a:lnTo>
                  <a:pt x="2242246" y="0"/>
                </a:lnTo>
                <a:lnTo>
                  <a:pt x="2242246" y="5245021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5800" y="1771315"/>
            <a:ext cx="4315095" cy="149067"/>
          </a:xfrm>
          <a:custGeom>
            <a:avLst/>
            <a:gdLst/>
            <a:ahLst/>
            <a:cxnLst/>
            <a:rect l="l" t="t" r="r" b="b"/>
            <a:pathLst>
              <a:path w="4315095" h="149067">
                <a:moveTo>
                  <a:pt x="0" y="0"/>
                </a:moveTo>
                <a:lnTo>
                  <a:pt x="4315095" y="0"/>
                </a:lnTo>
                <a:lnTo>
                  <a:pt x="4315095" y="149067"/>
                </a:lnTo>
                <a:lnTo>
                  <a:pt x="0" y="149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1564" y="4591121"/>
            <a:ext cx="4315095" cy="149067"/>
          </a:xfrm>
          <a:custGeom>
            <a:avLst/>
            <a:gdLst/>
            <a:ahLst/>
            <a:cxnLst/>
            <a:rect l="l" t="t" r="r" b="b"/>
            <a:pathLst>
              <a:path w="4315095" h="149067">
                <a:moveTo>
                  <a:pt x="0" y="0"/>
                </a:moveTo>
                <a:lnTo>
                  <a:pt x="4315094" y="0"/>
                </a:lnTo>
                <a:lnTo>
                  <a:pt x="4315094" y="149067"/>
                </a:lnTo>
                <a:lnTo>
                  <a:pt x="0" y="1490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162392" y="2274160"/>
            <a:ext cx="1166505" cy="1154840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 rot="5400000" flipH="1">
            <a:off x="557549" y="4421784"/>
            <a:ext cx="2524967" cy="4420074"/>
          </a:xfrm>
          <a:custGeom>
            <a:avLst/>
            <a:gdLst/>
            <a:ahLst/>
            <a:cxnLst/>
            <a:rect l="l" t="t" r="r" b="b"/>
            <a:pathLst>
              <a:path w="2524967" h="4420074">
                <a:moveTo>
                  <a:pt x="2524967" y="0"/>
                </a:moveTo>
                <a:lnTo>
                  <a:pt x="0" y="0"/>
                </a:lnTo>
                <a:lnTo>
                  <a:pt x="0" y="4420074"/>
                </a:lnTo>
                <a:lnTo>
                  <a:pt x="2524967" y="4420074"/>
                </a:lnTo>
                <a:lnTo>
                  <a:pt x="25249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894025" y="2676664"/>
            <a:ext cx="4536733" cy="184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  <a:spcBef>
                <a:spcPct val="0"/>
              </a:spcBef>
            </a:pPr>
            <a:r>
              <a:rPr lang="en-US" sz="7080" spc="212">
                <a:solidFill>
                  <a:srgbClr val="FFFFFF"/>
                </a:solidFill>
                <a:latin typeface="Roller Coaster Serif"/>
                <a:ea typeface="Roller Coaster Serif"/>
                <a:cs typeface="Roller Coaster Serif"/>
                <a:sym typeface="Roller Coaster Serif"/>
              </a:rPr>
              <a:t>SHAAM SHANDAAR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7442" y="265166"/>
            <a:ext cx="5437116" cy="5294838"/>
          </a:xfrm>
          <a:custGeom>
            <a:avLst/>
            <a:gdLst/>
            <a:ahLst/>
            <a:cxnLst/>
            <a:rect l="l" t="t" r="r" b="b"/>
            <a:pathLst>
              <a:path w="5437116" h="5294838">
                <a:moveTo>
                  <a:pt x="0" y="0"/>
                </a:moveTo>
                <a:lnTo>
                  <a:pt x="5437116" y="0"/>
                </a:lnTo>
                <a:lnTo>
                  <a:pt x="5437116" y="5294838"/>
                </a:lnTo>
                <a:lnTo>
                  <a:pt x="0" y="5294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687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-81367" y="-1192508"/>
            <a:ext cx="537766" cy="9912075"/>
            <a:chOff x="0" y="0"/>
            <a:chExt cx="717022" cy="13216100"/>
          </a:xfrm>
        </p:grpSpPr>
        <p:sp>
          <p:nvSpPr>
            <p:cNvPr id="6" name="Freeform 6"/>
            <p:cNvSpPr/>
            <p:nvPr/>
          </p:nvSpPr>
          <p:spPr>
            <a:xfrm rot="5400000">
              <a:off x="-1857005" y="1857005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5400000">
              <a:off x="-1857005" y="6240087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1"/>
                  </a:lnTo>
                  <a:lnTo>
                    <a:pt x="0" y="71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5400000">
              <a:off x="-1857005" y="10642072"/>
              <a:ext cx="4431032" cy="717022"/>
            </a:xfrm>
            <a:custGeom>
              <a:avLst/>
              <a:gdLst/>
              <a:ahLst/>
              <a:cxnLst/>
              <a:rect l="l" t="t" r="r" b="b"/>
              <a:pathLst>
                <a:path w="4431032" h="717022">
                  <a:moveTo>
                    <a:pt x="0" y="0"/>
                  </a:moveTo>
                  <a:lnTo>
                    <a:pt x="4431032" y="0"/>
                  </a:lnTo>
                  <a:lnTo>
                    <a:pt x="4431032" y="717022"/>
                  </a:lnTo>
                  <a:lnTo>
                    <a:pt x="0" y="717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975C0FF-223F-BD21-8B36-5989A6DC7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269451"/>
            <a:ext cx="5925377" cy="5811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13</Words>
  <Application>Microsoft Office PowerPoint</Application>
  <PresentationFormat>Widescreen</PresentationFormat>
  <Paragraphs>7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Brixton Sans</vt:lpstr>
      <vt:lpstr>Arial</vt:lpstr>
      <vt:lpstr>Roller Coaster Serif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for NWWA</dc:title>
  <dc:creator>Ashwin Jayaprakash</dc:creator>
  <cp:lastModifiedBy>Ashwin Jayaprakash</cp:lastModifiedBy>
  <cp:revision>7</cp:revision>
  <dcterms:created xsi:type="dcterms:W3CDTF">2006-08-16T00:00:00Z</dcterms:created>
  <dcterms:modified xsi:type="dcterms:W3CDTF">2025-03-27T05:42:06Z</dcterms:modified>
  <dc:identifier>DAGiuy1AFx8</dc:identifier>
</cp:coreProperties>
</file>